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3"/>
    <p:sldId id="269" r:id="rId4"/>
    <p:sldId id="272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1123FE-37BD-4CA0-9B85-1BA0D837783E}" type="datetimeFigureOut">
              <a:rPr lang="en-IN" smtClean="0"/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024126-2429-42EE-AFAE-E82EAEDAB5D0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I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2024126-2429-42EE-AFAE-E82EAEDAB5D0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400"/>
            </a:lvl1pPr>
          </a:lstStyle>
          <a:p>
            <a:fld id="{8742AFD8-F796-4FAE-B537-0F358AA3902B}" type="datetimeFigureOut">
              <a:rPr lang="en-IN" smtClean="0"/>
            </a:fld>
            <a:endParaRPr lang="en-IN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400"/>
            </a:lvl1pPr>
          </a:lstStyle>
          <a:p>
            <a:endParaRPr lang="en-IN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400"/>
            </a:lvl1pPr>
          </a:lstStyle>
          <a:p>
            <a:fld id="{35B9473E-739D-4171-9EED-C1DBF3484375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14748364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GIF"/><Relationship Id="rId1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8955" y="397510"/>
            <a:ext cx="11245850" cy="1648460"/>
          </a:xfrm>
        </p:spPr>
        <p:txBody>
          <a:bodyPr anchor="ctr" anchorCtr="0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IN" dirty="0" smtClean="0">
                <a:solidFill>
                  <a:srgbClr val="00B050"/>
                </a:solidFill>
                <a:ea typeface="Ubuntu" charset="0"/>
              </a:rPr>
              <a:t>Rigid Body Motion</a:t>
            </a: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Ubuntu" charset="0"/>
              </a:rPr>
              <a:t> </a:t>
            </a:r>
            <a:r>
              <a:rPr lang="en-IN" dirty="0" smtClean="0">
                <a:solidFill>
                  <a:srgbClr val="FF0000"/>
                </a:solidFill>
                <a:ea typeface="Ubuntu" charset="0"/>
              </a:rPr>
              <a:t>from Video</a:t>
            </a:r>
            <a:endParaRPr lang="en-IN" dirty="0" smtClean="0">
              <a:solidFill>
                <a:srgbClr val="FF0000"/>
              </a:solidFill>
              <a:ea typeface="Ubuntu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9445" y="5645785"/>
            <a:ext cx="10866755" cy="450850"/>
          </a:xfrm>
        </p:spPr>
        <p:txBody>
          <a:bodyPr>
            <a:normAutofit/>
          </a:bodyPr>
          <a:lstStyle/>
          <a:p>
            <a:pPr algn="ctr"/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Pratik </a:t>
            </a:r>
            <a:r>
              <a:rPr lang="en-IN" dirty="0" err="1" smtClean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Kalshetti</a:t>
            </a: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- 1630500</a:t>
            </a:r>
            <a:r>
              <a:rPr lang="x-none" alt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48</a:t>
            </a: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x-none" alt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		</a:t>
            </a:r>
            <a:r>
              <a:rPr lang="en-IN" dirty="0" err="1" smtClean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Naman</a:t>
            </a: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 </a:t>
            </a:r>
            <a:r>
              <a:rPr lang="en-IN" dirty="0" err="1" smtClean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Rastogi</a:t>
            </a: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- 1630500</a:t>
            </a:r>
            <a:r>
              <a:rPr lang="x-none" alt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56</a:t>
            </a:r>
            <a:endParaRPr lang="x-none" alt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59180" y="6372860"/>
            <a:ext cx="10038080" cy="365125"/>
          </a:xfrm>
        </p:spPr>
        <p:txBody>
          <a:bodyPr/>
          <a:lstStyle/>
          <a:p>
            <a:r>
              <a:rPr lang="en-IN" dirty="0" smtClean="0">
                <a:solidFill>
                  <a:schemeClr val="bg1">
                    <a:lumMod val="50000"/>
                  </a:schemeClr>
                </a:solidFill>
              </a:rPr>
              <a:t>Aron et al., “SMASH: Physics-guided reconstruction of collisions from videos”, </a:t>
            </a:r>
            <a:r>
              <a:rPr lang="en-IN" i="1" dirty="0" smtClean="0">
                <a:solidFill>
                  <a:schemeClr val="bg1">
                    <a:lumMod val="50000"/>
                  </a:schemeClr>
                </a:solidFill>
              </a:rPr>
              <a:t>SIGGRAPH</a:t>
            </a:r>
            <a:r>
              <a:rPr lang="en-IN" dirty="0" smtClean="0">
                <a:solidFill>
                  <a:schemeClr val="bg1">
                    <a:lumMod val="50000"/>
                  </a:schemeClr>
                </a:solidFill>
              </a:rPr>
              <a:t> 2016</a:t>
            </a:r>
            <a:endParaRPr lang="en-IN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095" y="1662430"/>
            <a:ext cx="7929245" cy="3889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Problem Statement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9015" y="1759585"/>
            <a:ext cx="4960620" cy="135953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Input: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 video depicting collision of objects</a:t>
            </a: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Content Placeholder 2"/>
          <p:cNvSpPr txBox="1"/>
          <p:nvPr/>
        </p:nvSpPr>
        <p:spPr>
          <a:xfrm>
            <a:off x="6806565" y="1758315"/>
            <a:ext cx="4761865" cy="1305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80604020202020204" charset="0"/>
              <a:buNone/>
            </a:pPr>
            <a:r>
              <a:rPr lang="en-IN" sz="3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Output:</a:t>
            </a:r>
            <a:endParaRPr lang="en-IN" sz="30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Reconstructed physically valid collision</a:t>
            </a: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 descr="/home/naman/Desktop/Programmes/Advanced_Computer_Graphics/A2/Presentation 1/inputGIF_2.gifinputGIF_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056958" y="3149283"/>
            <a:ext cx="4121150" cy="344995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8" name="Picture 7" descr="/home/naman/Desktop/Programmes/Advanced_Computer_Graphics/A2/Presentation 1/outputGIF_2.gifoutputGIF_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06895" y="3224213"/>
            <a:ext cx="4120515" cy="3300095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Applications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ctr" anchorCtr="0"/>
          <a:lstStyle/>
          <a:p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Entertainment – Test collision without damaging real objects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Estimate physical quantities – Coefficient of restitution of new objects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Solution Approach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/>
          <a:lstStyle/>
          <a:p>
            <a:pPr marL="514350" indent="-514350">
              <a:buFont typeface="+mj-lt"/>
              <a:buAutoNum type="arabicPeriod"/>
            </a:pP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Read collision parameters directly from input video</a:t>
            </a:r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Position – locating object centroids in </a:t>
            </a:r>
            <a:r>
              <a:rPr lang="en-IN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keyframes</a:t>
            </a:r>
            <a:endParaRPr lang="en-IN" sz="2400" dirty="0" err="1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Orientation – try various rotations of pre-scanned object in 3D, render, choose the  one that matches the closest</a:t>
            </a: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endParaRPr lang="en-IN" sz="18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Rigid body physics simulation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Enforce constraints based on above parameters</a:t>
            </a:r>
            <a:endParaRPr lang="en-IN" altLang="en-IN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Implementation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59581"/>
          </a:xfrm>
        </p:spPr>
        <p:txBody>
          <a:bodyPr anchor="ctr" anchorCtr="0">
            <a:noAutofit/>
          </a:bodyPr>
          <a:lstStyle/>
          <a:p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Assumptions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Perfectly rigid body</a:t>
            </a: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x-none" alt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No external force (except gravity)</a:t>
            </a:r>
            <a:endParaRPr lang="x-none" alt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40000"/>
              </a:lnSpc>
            </a:pPr>
            <a:endParaRPr lang="x-none" alt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Libraries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OpenGL – Rendering</a:t>
            </a: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Bullet – Physics Simulation</a:t>
            </a: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>
              <a:lnSpc>
                <a:spcPct val="40000"/>
              </a:lnSpc>
            </a:pP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Method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Initialize the scene – parameters are given manually</a:t>
            </a: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I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Run the physics simulation, and render simultaneously</a:t>
            </a:r>
            <a:endParaRPr lang="en-IN" sz="24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Next…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 anchorCtr="0"/>
          <a:lstStyle/>
          <a:p>
            <a:r>
              <a:rPr lang="en-I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Read parameters from video</a:t>
            </a:r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IN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x-none" altLang="en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Enforce constraints in simulation</a:t>
            </a:r>
            <a:endParaRPr lang="x-none" altLang="en-IN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Default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1042</Words>
  <Application>Kingsoft Office WPP</Application>
  <PresentationFormat>Widescreen</PresentationFormat>
  <Paragraphs>49</Paragraphs>
  <Slides>6</Slides>
  <Notes>0</Notes>
  <HiddenSlides>0</HiddenSlides>
  <MMClips>2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1_Default Design</vt:lpstr>
      <vt:lpstr>Rigid Body Motion from Video</vt:lpstr>
      <vt:lpstr>Problem Statement</vt:lpstr>
      <vt:lpstr>Applications</vt:lpstr>
      <vt:lpstr>Solution Approach</vt:lpstr>
      <vt:lpstr>Implementation</vt:lpstr>
      <vt:lpstr>Next…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Rigid Body Motion  from Video</dc:title>
  <dc:creator>Pratik</dc:creator>
  <cp:lastModifiedBy>naman</cp:lastModifiedBy>
  <cp:revision>40</cp:revision>
  <dcterms:created xsi:type="dcterms:W3CDTF">2017-03-31T17:24:21Z</dcterms:created>
  <dcterms:modified xsi:type="dcterms:W3CDTF">2017-03-31T17:24:21Z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16393ѵ-10.1.0.5672</vt:lpwstr>
  </property>
</Properties>
</file>

<file path=docProps/thumbnail.jpeg>
</file>